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419572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2853"/>
            <a:ext cx="4336819" cy="17158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03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9-14 м/с. Температура воздуха ночью 18-20, днем 29-31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04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9-14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16-18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669175"/>
              </p:ext>
            </p:extLst>
          </p:nvPr>
        </p:nvGraphicFramePr>
        <p:xfrm>
          <a:off x="5331722" y="3714952"/>
          <a:ext cx="4076038" cy="24208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9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Анохина И.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58797</TotalTime>
  <Words>637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8163</cp:revision>
  <cp:lastPrinted>2025-08-12T06:13:34Z</cp:lastPrinted>
  <dcterms:created xsi:type="dcterms:W3CDTF">2018-03-27T06:03:00Z</dcterms:created>
  <dcterms:modified xsi:type="dcterms:W3CDTF">2026-06-02T06:05:11Z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